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8" r:id="rId11"/>
    <p:sldId id="277" r:id="rId12"/>
    <p:sldId id="279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12D6-85D3-4FF7-9AFF-33E4A33D64C0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0264-0178-4AF4-B722-0054233A37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12D6-85D3-4FF7-9AFF-33E4A33D64C0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0264-0178-4AF4-B722-0054233A37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12D6-85D3-4FF7-9AFF-33E4A33D64C0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0264-0178-4AF4-B722-0054233A37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12D6-85D3-4FF7-9AFF-33E4A33D64C0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0264-0178-4AF4-B722-0054233A37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12D6-85D3-4FF7-9AFF-33E4A33D64C0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0264-0178-4AF4-B722-0054233A37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12D6-85D3-4FF7-9AFF-33E4A33D64C0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0264-0178-4AF4-B722-0054233A37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12D6-85D3-4FF7-9AFF-33E4A33D64C0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0264-0178-4AF4-B722-0054233A37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12D6-85D3-4FF7-9AFF-33E4A33D64C0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0264-0178-4AF4-B722-0054233A37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12D6-85D3-4FF7-9AFF-33E4A33D64C0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0264-0178-4AF4-B722-0054233A37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12D6-85D3-4FF7-9AFF-33E4A33D64C0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0264-0178-4AF4-B722-0054233A37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12D6-85D3-4FF7-9AFF-33E4A33D64C0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0264-0178-4AF4-B722-0054233A37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000240"/>
            <a:ext cx="5715040" cy="1143000"/>
          </a:xfrm>
        </p:spPr>
        <p:txBody>
          <a:bodyPr/>
          <a:lstStyle>
            <a:lvl1pPr>
              <a:defRPr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12D6-85D3-4FF7-9AFF-33E4A33D64C0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0264-0178-4AF4-B722-0054233A370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 userDrawn="1"/>
        </p:nvSpPr>
        <p:spPr>
          <a:xfrm>
            <a:off x="3929058" y="5357826"/>
            <a:ext cx="2714644" cy="3571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Узнать ответ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льный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00034" y="1357298"/>
            <a:ext cx="8229600" cy="2714644"/>
          </a:xfrm>
        </p:spPr>
        <p:txBody>
          <a:bodyPr/>
          <a:lstStyle>
            <a:lvl1pPr>
              <a:defRPr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12D6-85D3-4FF7-9AFF-33E4A33D64C0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0264-0178-4AF4-B722-0054233A370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 userDrawn="1"/>
        </p:nvSpPr>
        <p:spPr>
          <a:xfrm>
            <a:off x="4000496" y="5143512"/>
            <a:ext cx="3357586" cy="57150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Вернуться к выбору тем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912D6-85D3-4FF7-9AFF-33E4A33D64C0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70264-0178-4AF4-B722-0054233A370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5.xml"/><Relationship Id="rId18" Type="http://schemas.openxmlformats.org/officeDocument/2006/relationships/slide" Target="slide35.xml"/><Relationship Id="rId3" Type="http://schemas.openxmlformats.org/officeDocument/2006/relationships/slide" Target="slide5.xml"/><Relationship Id="rId21" Type="http://schemas.openxmlformats.org/officeDocument/2006/relationships/slide" Target="slide41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33.xml"/><Relationship Id="rId2" Type="http://schemas.openxmlformats.org/officeDocument/2006/relationships/slide" Target="slide3.xml"/><Relationship Id="rId16" Type="http://schemas.openxmlformats.org/officeDocument/2006/relationships/slide" Target="slide31.xml"/><Relationship Id="rId20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5" Type="http://schemas.openxmlformats.org/officeDocument/2006/relationships/slide" Target="slide9.xml"/><Relationship Id="rId15" Type="http://schemas.openxmlformats.org/officeDocument/2006/relationships/slide" Target="slide29.xml"/><Relationship Id="rId10" Type="http://schemas.openxmlformats.org/officeDocument/2006/relationships/slide" Target="slide19.xml"/><Relationship Id="rId19" Type="http://schemas.openxmlformats.org/officeDocument/2006/relationships/slide" Target="slide37.xml"/><Relationship Id="rId4" Type="http://schemas.openxmlformats.org/officeDocument/2006/relationships/slide" Target="slide7.xml"/><Relationship Id="rId9" Type="http://schemas.openxmlformats.org/officeDocument/2006/relationships/slide" Target="slide17.xml"/><Relationship Id="rId14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4714908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СВОЯ</a:t>
            </a:r>
            <a:br>
              <a:rPr lang="ru-RU" sz="9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sz="9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cdn.pbilet.com/origin/517440b3-2b2b-4f4d-ac30-d7d03e32d9e9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714357"/>
            <a:ext cx="5940425" cy="421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 чем катаются дети зимой?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mayaksbor.ru/upload/iblock/076/076d19a4e247c016fb51de6ef45748e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1" y="500043"/>
            <a:ext cx="7072362" cy="428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это?</a:t>
            </a:r>
            <a:br>
              <a:rPr lang="ru-RU" dirty="0"/>
            </a:br>
            <a:r>
              <a:rPr lang="ru-RU" dirty="0"/>
              <a:t>«Длинные </a:t>
            </a:r>
            <a:r>
              <a:rPr lang="ru-RU" dirty="0" smtClean="0"/>
              <a:t>чудо -</a:t>
            </a:r>
            <a:r>
              <a:rPr lang="ru-RU" dirty="0"/>
              <a:t>близняшки</a:t>
            </a:r>
            <a:br>
              <a:rPr lang="ru-RU" dirty="0"/>
            </a:br>
            <a:r>
              <a:rPr lang="ru-RU" dirty="0"/>
              <a:t>Сами </a:t>
            </a:r>
            <a:r>
              <a:rPr lang="ru-RU" dirty="0" smtClean="0"/>
              <a:t>- </a:t>
            </a:r>
            <a:r>
              <a:rPr lang="ru-RU" dirty="0"/>
              <a:t>просто деревяшки,</a:t>
            </a:r>
            <a:br>
              <a:rPr lang="ru-RU" dirty="0"/>
            </a:br>
            <a:r>
              <a:rPr lang="ru-RU" dirty="0"/>
              <a:t>Вместе, рядом, тут как тут</a:t>
            </a:r>
            <a:br>
              <a:rPr lang="ru-RU" dirty="0"/>
            </a:br>
            <a:r>
              <a:rPr lang="ru-RU" dirty="0"/>
              <a:t>Меня по снегу несут».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07portal.ru/assets/images_cache/c42ea117ce5902f2c99a08fd89ea4bf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928671"/>
            <a:ext cx="5940425" cy="3987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Мчусь как пуля я вперед,</a:t>
            </a:r>
            <a:br>
              <a:rPr lang="ru-RU" dirty="0"/>
            </a:br>
            <a:r>
              <a:rPr lang="ru-RU" dirty="0"/>
              <a:t>Лишь поскрипывает лед.</a:t>
            </a:r>
            <a:br>
              <a:rPr lang="ru-RU" dirty="0"/>
            </a:br>
            <a:r>
              <a:rPr lang="ru-RU" dirty="0"/>
              <a:t>Да мелькают огоньки.</a:t>
            </a:r>
            <a:br>
              <a:rPr lang="ru-RU" dirty="0"/>
            </a:br>
            <a:r>
              <a:rPr lang="ru-RU" dirty="0"/>
              <a:t>Кто несет меня?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st2.depositphotos.com/2747043/8593/v/950/depositphotos_85933790-stock-illustration-boy-and-girl-skati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458787"/>
            <a:ext cx="4643470" cy="3970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Когда зимой «не идётся и не </a:t>
            </a:r>
            <a:r>
              <a:rPr lang="ru-RU" dirty="0" err="1"/>
              <a:t>едется</a:t>
            </a:r>
            <a:r>
              <a:rPr lang="ru-RU" dirty="0"/>
              <a:t>»?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severnyiraion.ru/images/img/100295/2021/02/19/eqoh5_3wmaiwvct_f0ca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642919"/>
            <a:ext cx="5940425" cy="3929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Какая снежная особа с шумом и ревом носится на бескрайних зимних просторах?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677272"/>
              </p:ext>
            </p:extLst>
          </p:nvPr>
        </p:nvGraphicFramePr>
        <p:xfrm>
          <a:off x="-19119" y="0"/>
          <a:ext cx="9343648" cy="704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8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Зима - холода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10</a:t>
                      </a:r>
                      <a:endParaRPr lang="ru-RU" sz="2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20</a:t>
                      </a:r>
                      <a:endParaRPr lang="ru-RU" sz="2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30</a:t>
                      </a:r>
                      <a:endParaRPr lang="ru-RU" sz="2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40</a:t>
                      </a:r>
                      <a:endParaRPr lang="ru-RU" sz="2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Зимние забавы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10</a:t>
                      </a:r>
                      <a:endParaRPr lang="ru-RU" sz="28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30</a:t>
                      </a:r>
                      <a:endParaRPr lang="ru-RU" sz="28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Погодные явления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10</a:t>
                      </a:r>
                      <a:endParaRPr lang="ru-RU" sz="28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12" action="ppaction://hlinksldjump"/>
                        </a:rPr>
                        <a:t>30</a:t>
                      </a:r>
                      <a:endParaRPr lang="ru-RU" sz="28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13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Мультфильмы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14" action="ppaction://hlinksldjump"/>
                        </a:rPr>
                        <a:t>10</a:t>
                      </a:r>
                      <a:endParaRPr lang="ru-RU" sz="28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15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16" action="ppaction://hlinksldjump"/>
                        </a:rPr>
                        <a:t>30</a:t>
                      </a:r>
                      <a:endParaRPr lang="ru-RU" sz="28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17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Животный и растительный </a:t>
                      </a:r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мир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18" action="ppaction://hlinksldjump"/>
                        </a:rPr>
                        <a:t>10</a:t>
                      </a:r>
                      <a:endParaRPr lang="ru-RU" sz="28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19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20" action="ppaction://hlinksldjump"/>
                        </a:rPr>
                        <a:t>30</a:t>
                      </a:r>
                      <a:endParaRPr lang="ru-RU" sz="28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21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i-ola.ru/city/socs/culture/foto/kraski_zima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714357"/>
            <a:ext cx="5940425" cy="428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зовут сестер Вьюги?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Пурга, метель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 не снег, и не лед, </a:t>
            </a:r>
            <a:br>
              <a:rPr lang="ru-RU" dirty="0"/>
            </a:br>
            <a:r>
              <a:rPr lang="ru-RU" dirty="0"/>
              <a:t>А серебром деревья уберет.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c.wallhere.com/photos/62/b4/hoarfrost_frost_branch_winter-988965.jpg!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714356"/>
            <a:ext cx="5940425" cy="4071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называется </a:t>
            </a:r>
            <a:r>
              <a:rPr lang="ru-RU" dirty="0" smtClean="0"/>
              <a:t>явление, </a:t>
            </a:r>
            <a:r>
              <a:rPr lang="ru-RU" dirty="0"/>
              <a:t>при котором в небе мы можем наблюдать разбросанные бриллианты и сапфиры?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phonoteka.org/uploads/posts/2021-06/1624409795_19-phonoteka_org-p-severnoe-siyanie-oboi-na-telefon-krasivo-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857232"/>
            <a:ext cx="5940425" cy="3786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зовут повелительницу зимы, к которой попал мальчик, ожидающий, что ему подарят весь свет и пару новых коньков?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novokuznetsk.ru/wp-content/uploads/2018/12/The_Snow_Queen_by_Elena_Rin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642919"/>
            <a:ext cx="5940425" cy="4357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Кто из героев мультфильма «Зима в </a:t>
            </a:r>
            <a:r>
              <a:rPr lang="ru-RU" dirty="0" err="1"/>
              <a:t>Простоквашино</a:t>
            </a:r>
            <a:r>
              <a:rPr lang="ru-RU" dirty="0"/>
              <a:t>» пел на новогоднем концерте?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небе звездочкой </a:t>
            </a:r>
            <a:r>
              <a:rPr lang="ru-RU" dirty="0" smtClean="0"/>
              <a:t>летала</a:t>
            </a:r>
            <a:r>
              <a:rPr lang="ru-RU" dirty="0"/>
              <a:t>, </a:t>
            </a:r>
            <a:br>
              <a:rPr lang="ru-RU" dirty="0"/>
            </a:br>
            <a:r>
              <a:rPr lang="ru-RU" dirty="0"/>
              <a:t>На ладошке каплей стала.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avatars.mds.yandex.net/get-zen_doc/56585/pub_5c66b4a11d345500ae2edb50_5c66b63fb7060900afb96521/scale_1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785795"/>
            <a:ext cx="5940425" cy="4000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каком мультфильме на берлоге медведя была надпись: «До лета не будить»?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irecommend.ru/sites/default/files/imagecache/copyright1/user-images/188673/aBIxqib4cefiZwnVLnn29Q.jpg?s=7zKlX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642919"/>
            <a:ext cx="5940425" cy="4071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зовут героиню – дочь Деда Мороза и красавицы Весны?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3705" y="2853494"/>
            <a:ext cx="5126970" cy="15116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www.culture.ru/storage/images/a83de8ae65c9ecb362c314b64eafcc3c/28f0b9ebcd5060e5947251aad468537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80"/>
            <a:ext cx="6408712" cy="429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Его хвостик летом серый, а зимой белый. Кто это?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i.pinimg.com/originals/44/46/02/4446029ca9d8264a2595f7cc6acfebd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071547"/>
            <a:ext cx="5000660" cy="3833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Чем ёж на медведя похож? 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и медведь ёж спит зимой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Какое из </a:t>
            </a:r>
            <a:r>
              <a:rPr lang="ru-RU" dirty="0" smtClean="0"/>
              <a:t>животных </a:t>
            </a:r>
            <a:r>
              <a:rPr lang="ru-RU" dirty="0"/>
              <a:t>каждую зиму сбрасывает рога?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 descr="https://pickimage.ru/wp-content/uploads/images/detskie/snowflakes/snezhinki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857233"/>
            <a:ext cx="4019550" cy="3786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avatars.mds.yandex.net/get-pdb/401063/8526ac4a-52c0-4d77-b74e-8164c2c96cf9/s1200?webp=fal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714357"/>
            <a:ext cx="5940425" cy="428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Какой ягодный кустарник НЕ роняет на зиму листья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>малина</a:t>
            </a:r>
            <a:br>
              <a:rPr lang="ru-RU" dirty="0" smtClean="0"/>
            </a:br>
            <a:r>
              <a:rPr lang="ru-RU" dirty="0" smtClean="0"/>
              <a:t>брусника</a:t>
            </a:r>
            <a:br>
              <a:rPr lang="ru-RU" dirty="0" smtClean="0"/>
            </a:br>
            <a:r>
              <a:rPr lang="ru-RU" dirty="0" smtClean="0"/>
              <a:t>смородина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s3.nat-geo.ru/images/2019/5/16/6433462b9a964a7e92a9588b13772926.max-1200x8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785795"/>
            <a:ext cx="5940425" cy="4143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Какое существо требует зимой ведро, морковку и метелку?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suvorov-dussh.ru/wp-content/uploads/2015/12/%D0%A1%D0%9D%D0%95%D0%93%D0%9E%D0%92%D0%98%D0%9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666702"/>
            <a:ext cx="4714908" cy="4119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Растет зимой, не летом </a:t>
            </a:r>
            <a:br>
              <a:rPr lang="ru-RU" dirty="0"/>
            </a:br>
            <a:r>
              <a:rPr lang="ru-RU" dirty="0"/>
              <a:t>И сверху вниз при этом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st.cherinfo.ru/pages/2019/02/13/s12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785795"/>
            <a:ext cx="5940425" cy="4214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Меня хлопали лопатой,</a:t>
            </a:r>
            <a:br>
              <a:rPr lang="ru-RU" dirty="0" smtClean="0"/>
            </a:br>
            <a:r>
              <a:rPr lang="ru-RU" dirty="0" smtClean="0"/>
              <a:t>Меня сделали горбатой,</a:t>
            </a:r>
            <a:br>
              <a:rPr lang="ru-RU" dirty="0" smtClean="0"/>
            </a:br>
            <a:r>
              <a:rPr lang="ru-RU" dirty="0" smtClean="0"/>
              <a:t>Меня били, колотили,</a:t>
            </a:r>
            <a:br>
              <a:rPr lang="ru-RU" dirty="0" smtClean="0"/>
            </a:br>
            <a:r>
              <a:rPr lang="ru-RU" dirty="0" smtClean="0"/>
              <a:t>Ледяной водой облили.</a:t>
            </a:r>
            <a:br>
              <a:rPr lang="ru-RU" dirty="0" smtClean="0"/>
            </a:br>
            <a:r>
              <a:rPr lang="ru-RU" dirty="0" smtClean="0"/>
              <a:t>И скатились все потом,</a:t>
            </a:r>
            <a:br>
              <a:rPr lang="ru-RU" dirty="0" smtClean="0"/>
            </a:br>
            <a:r>
              <a:rPr lang="ru-RU" dirty="0" smtClean="0"/>
              <a:t>С моего горба гуртом.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207</Words>
  <Application>Microsoft Office PowerPoint</Application>
  <PresentationFormat>Экран (4:3)</PresentationFormat>
  <Paragraphs>50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6" baseType="lpstr">
      <vt:lpstr>Arial</vt:lpstr>
      <vt:lpstr>Calibri</vt:lpstr>
      <vt:lpstr>Times New Roman</vt:lpstr>
      <vt:lpstr>Тема Office</vt:lpstr>
      <vt:lpstr>СВОЯ ИГРА</vt:lpstr>
      <vt:lpstr>Презентация PowerPoint</vt:lpstr>
      <vt:lpstr>В небе звездочкой летала,  На ладошке каплей стала.  </vt:lpstr>
      <vt:lpstr> </vt:lpstr>
      <vt:lpstr>Какое существо требует зимой ведро, морковку и метелку? </vt:lpstr>
      <vt:lpstr>Презентация PowerPoint</vt:lpstr>
      <vt:lpstr>Растет зимой, не летом  И сверху вниз при этом</vt:lpstr>
      <vt:lpstr>Презентация PowerPoint</vt:lpstr>
      <vt:lpstr>Меня хлопали лопатой, Меня сделали горбатой, Меня били, колотили, Ледяной водой облили. И скатились все потом, С моего горба гуртом.</vt:lpstr>
      <vt:lpstr>Презентация PowerPoint</vt:lpstr>
      <vt:lpstr>На чем катаются дети зимой?</vt:lpstr>
      <vt:lpstr>Презентация PowerPoint</vt:lpstr>
      <vt:lpstr>Что это? «Длинные чудо -близняшки Сами - просто деревяшки, Вместе, рядом, тут как тут Меня по снегу несут».</vt:lpstr>
      <vt:lpstr>Презентация PowerPoint</vt:lpstr>
      <vt:lpstr>Мчусь как пуля я вперед, Лишь поскрипывает лед. Да мелькают огоньки. Кто несет меня?</vt:lpstr>
      <vt:lpstr>Презентация PowerPoint</vt:lpstr>
      <vt:lpstr>Когда зимой «не идётся и не едется»? </vt:lpstr>
      <vt:lpstr>Презентация PowerPoint</vt:lpstr>
      <vt:lpstr>Какая снежная особа с шумом и ревом носится на бескрайних зимних просторах? </vt:lpstr>
      <vt:lpstr>Презентация PowerPoint</vt:lpstr>
      <vt:lpstr>Как зовут сестер Вьюги? </vt:lpstr>
      <vt:lpstr>Пурга, метель</vt:lpstr>
      <vt:lpstr>И не снег, и не лед,  А серебром деревья уберет. </vt:lpstr>
      <vt:lpstr>Презентация PowerPoint</vt:lpstr>
      <vt:lpstr>Как называется явление, при котором в небе мы можем наблюдать разбросанные бриллианты и сапфиры?</vt:lpstr>
      <vt:lpstr>Презентация PowerPoint</vt:lpstr>
      <vt:lpstr>Как зовут повелительницу зимы, к которой попал мальчик, ожидающий, что ему подарят весь свет и пару новых коньков? </vt:lpstr>
      <vt:lpstr>Презентация PowerPoint</vt:lpstr>
      <vt:lpstr>Кто из героев мультфильма «Зима в Простоквашино» пел на новогоднем концерте? </vt:lpstr>
      <vt:lpstr>Презентация PowerPoint</vt:lpstr>
      <vt:lpstr>В каком мультфильме на берлоге медведя была надпись: «До лета не будить»? </vt:lpstr>
      <vt:lpstr>Презентация PowerPoint</vt:lpstr>
      <vt:lpstr>Как зовут героиню – дочь Деда Мороза и красавицы Весны?</vt:lpstr>
      <vt:lpstr>Презентация PowerPoint</vt:lpstr>
      <vt:lpstr>Его хвостик летом серый, а зимой белый. Кто это?</vt:lpstr>
      <vt:lpstr>Презентация PowerPoint</vt:lpstr>
      <vt:lpstr>Чем ёж на медведя похож? </vt:lpstr>
      <vt:lpstr>Как и медведь ёж спит зимой</vt:lpstr>
      <vt:lpstr>Какое из животных каждую зиму сбрасывает рога?</vt:lpstr>
      <vt:lpstr>Презентация PowerPoint</vt:lpstr>
      <vt:lpstr>Какой ягодный кустарник НЕ роняет на зиму листья? малина брусника смородина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Никитина</cp:lastModifiedBy>
  <cp:revision>14</cp:revision>
  <dcterms:created xsi:type="dcterms:W3CDTF">2022-01-17T11:31:49Z</dcterms:created>
  <dcterms:modified xsi:type="dcterms:W3CDTF">2022-01-17T23:53:44Z</dcterms:modified>
</cp:coreProperties>
</file>